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13"/>
  </p:notesMasterIdLst>
  <p:sldIdLst>
    <p:sldId id="304" r:id="rId5"/>
    <p:sldId id="301" r:id="rId6"/>
    <p:sldId id="306" r:id="rId7"/>
    <p:sldId id="299" r:id="rId8"/>
    <p:sldId id="302" r:id="rId9"/>
    <p:sldId id="308" r:id="rId10"/>
    <p:sldId id="305" r:id="rId11"/>
    <p:sldId id="307"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035" autoAdjust="0"/>
    <p:restoredTop sz="92867" autoAdjust="0"/>
  </p:normalViewPr>
  <p:slideViewPr>
    <p:cSldViewPr>
      <p:cViewPr varScale="1">
        <p:scale>
          <a:sx n="31" d="100"/>
          <a:sy n="31" d="100"/>
        </p:scale>
        <p:origin x="176" y="12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EDB85-33FC-4A69-9DFD-136F81759AA9}" type="datetimeFigureOut">
              <a:rPr lang="nl-NL" smtClean="0"/>
              <a:t>24-10-19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2F546-1CA4-44C8-AEED-2ACB78C014E5}" type="slidenum">
              <a:rPr lang="nl-NL" smtClean="0"/>
              <a:t>‹nr.›</a:t>
            </a:fld>
            <a:endParaRPr lang="nl-NL"/>
          </a:p>
        </p:txBody>
      </p:sp>
    </p:spTree>
    <p:extLst>
      <p:ext uri="{BB962C8B-B14F-4D97-AF65-F5344CB8AC3E}">
        <p14:creationId xmlns:p14="http://schemas.microsoft.com/office/powerpoint/2010/main" val="176725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Achter iedere persoon schuilt weer een vader/moeder/oma/opa/broer/zus etc. Gedragingen komen hieruit voort. De kunst is om negatieve</a:t>
            </a:r>
            <a:r>
              <a:rPr lang="nl-NL" baseline="0" dirty="0"/>
              <a:t> </a:t>
            </a:r>
            <a:r>
              <a:rPr lang="nl-NL" baseline="0" dirty="0" err="1"/>
              <a:t>gedragingn</a:t>
            </a:r>
            <a:r>
              <a:rPr lang="nl-NL" dirty="0" err="1"/>
              <a:t>in</a:t>
            </a:r>
            <a:r>
              <a:rPr lang="nl-NL" dirty="0"/>
              <a:t> te zien en te veranderen naar jouw hand.</a:t>
            </a:r>
          </a:p>
          <a:p>
            <a:pPr marL="0" indent="0">
              <a:buNone/>
            </a:pPr>
            <a:endParaRPr lang="nl-NL" dirty="0"/>
          </a:p>
          <a:p>
            <a:pPr marL="0" indent="0">
              <a:buNone/>
            </a:pPr>
            <a:endParaRPr lang="nl-NL" dirty="0"/>
          </a:p>
          <a:p>
            <a:endParaRPr lang="nl-NL" dirty="0"/>
          </a:p>
        </p:txBody>
      </p:sp>
      <p:sp>
        <p:nvSpPr>
          <p:cNvPr id="4" name="Tijdelijke aanduiding voor dianummer 3"/>
          <p:cNvSpPr>
            <a:spLocks noGrp="1"/>
          </p:cNvSpPr>
          <p:nvPr>
            <p:ph type="sldNum" sz="quarter" idx="10"/>
          </p:nvPr>
        </p:nvSpPr>
        <p:spPr/>
        <p:txBody>
          <a:bodyPr/>
          <a:lstStyle/>
          <a:p>
            <a:fld id="{09B2F546-1CA4-44C8-AEED-2ACB78C014E5}" type="slidenum">
              <a:rPr lang="nl-NL" smtClean="0"/>
              <a:t>2</a:t>
            </a:fld>
            <a:endParaRPr lang="nl-NL"/>
          </a:p>
        </p:txBody>
      </p:sp>
    </p:spTree>
    <p:extLst>
      <p:ext uri="{BB962C8B-B14F-4D97-AF65-F5344CB8AC3E}">
        <p14:creationId xmlns:p14="http://schemas.microsoft.com/office/powerpoint/2010/main" val="330229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392B0-E28D-BC43-B026-9C9FEF30B798}"/>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50E725A9-7B71-B34D-A22F-0A56717D60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016AF32-EDF0-9D4C-9A0B-CD8082E5B6F5}"/>
              </a:ext>
            </a:extLst>
          </p:cNvPr>
          <p:cNvSpPr>
            <a:spLocks noGrp="1"/>
          </p:cNvSpPr>
          <p:nvPr>
            <p:ph type="dt" sz="half" idx="10"/>
          </p:nvPr>
        </p:nvSpPr>
        <p:spPr/>
        <p:txBody>
          <a:bodyPr/>
          <a:lstStyle/>
          <a:p>
            <a:fld id="{6976860D-70B9-4387-B7D1-1CB2A52799CB}" type="datetimeFigureOut">
              <a:rPr lang="nl-NL" smtClean="0"/>
              <a:t>24-10-19</a:t>
            </a:fld>
            <a:endParaRPr lang="nl-NL"/>
          </a:p>
        </p:txBody>
      </p:sp>
      <p:sp>
        <p:nvSpPr>
          <p:cNvPr id="5" name="Tijdelijke aanduiding voor voettekst 4">
            <a:extLst>
              <a:ext uri="{FF2B5EF4-FFF2-40B4-BE49-F238E27FC236}">
                <a16:creationId xmlns:a16="http://schemas.microsoft.com/office/drawing/2014/main" id="{17FC2F05-1F0E-524A-AE83-7333E3E92D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7A992C-40EC-2640-8BA6-44A43E0EFDE2}"/>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147913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68DF3-E992-C644-BB19-6D4FDCFC91E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F04A27-F54C-3C41-A526-81981D66E57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27A4DC-BE24-254C-BA3E-854E3AC7C22A}"/>
              </a:ext>
            </a:extLst>
          </p:cNvPr>
          <p:cNvSpPr>
            <a:spLocks noGrp="1"/>
          </p:cNvSpPr>
          <p:nvPr>
            <p:ph type="dt" sz="half" idx="10"/>
          </p:nvPr>
        </p:nvSpPr>
        <p:spPr/>
        <p:txBody>
          <a:bodyPr/>
          <a:lstStyle/>
          <a:p>
            <a:fld id="{6976860D-70B9-4387-B7D1-1CB2A52799CB}" type="datetimeFigureOut">
              <a:rPr lang="nl-NL" smtClean="0"/>
              <a:t>24-10-19</a:t>
            </a:fld>
            <a:endParaRPr lang="nl-NL"/>
          </a:p>
        </p:txBody>
      </p:sp>
      <p:sp>
        <p:nvSpPr>
          <p:cNvPr id="5" name="Tijdelijke aanduiding voor voettekst 4">
            <a:extLst>
              <a:ext uri="{FF2B5EF4-FFF2-40B4-BE49-F238E27FC236}">
                <a16:creationId xmlns:a16="http://schemas.microsoft.com/office/drawing/2014/main" id="{897A1D1C-04C5-9142-99BC-ED8127A69C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CCE64D-B96D-3C4B-AEB3-AB1B6CE8B00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90953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CDBAC07-95D8-1C4E-BFB2-E3387C651194}"/>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69C662-86F3-024C-8660-CDF5E45B5576}"/>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C0C620-09FB-1B4E-9054-6AC89E79EC02}"/>
              </a:ext>
            </a:extLst>
          </p:cNvPr>
          <p:cNvSpPr>
            <a:spLocks noGrp="1"/>
          </p:cNvSpPr>
          <p:nvPr>
            <p:ph type="dt" sz="half" idx="10"/>
          </p:nvPr>
        </p:nvSpPr>
        <p:spPr/>
        <p:txBody>
          <a:bodyPr/>
          <a:lstStyle/>
          <a:p>
            <a:fld id="{6976860D-70B9-4387-B7D1-1CB2A52799CB}" type="datetimeFigureOut">
              <a:rPr lang="nl-NL" smtClean="0"/>
              <a:t>24-10-19</a:t>
            </a:fld>
            <a:endParaRPr lang="nl-NL"/>
          </a:p>
        </p:txBody>
      </p:sp>
      <p:sp>
        <p:nvSpPr>
          <p:cNvPr id="5" name="Tijdelijke aanduiding voor voettekst 4">
            <a:extLst>
              <a:ext uri="{FF2B5EF4-FFF2-40B4-BE49-F238E27FC236}">
                <a16:creationId xmlns:a16="http://schemas.microsoft.com/office/drawing/2014/main" id="{B9D6B9A5-F142-6243-A057-20A184803E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6F97C0-FEF1-D044-BD06-96DD9F7CEA6B}"/>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71896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7F93E-CDA9-9344-A57B-45EC423A26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484EF4-5FE8-F043-B94B-9C82E6035F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6AC0D5-220B-D346-A38A-0A78BD384073}"/>
              </a:ext>
            </a:extLst>
          </p:cNvPr>
          <p:cNvSpPr>
            <a:spLocks noGrp="1"/>
          </p:cNvSpPr>
          <p:nvPr>
            <p:ph type="dt" sz="half" idx="10"/>
          </p:nvPr>
        </p:nvSpPr>
        <p:spPr/>
        <p:txBody>
          <a:bodyPr/>
          <a:lstStyle/>
          <a:p>
            <a:fld id="{6976860D-70B9-4387-B7D1-1CB2A52799CB}" type="datetimeFigureOut">
              <a:rPr lang="nl-NL" smtClean="0"/>
              <a:t>24-10-19</a:t>
            </a:fld>
            <a:endParaRPr lang="nl-NL"/>
          </a:p>
        </p:txBody>
      </p:sp>
      <p:sp>
        <p:nvSpPr>
          <p:cNvPr id="5" name="Tijdelijke aanduiding voor voettekst 4">
            <a:extLst>
              <a:ext uri="{FF2B5EF4-FFF2-40B4-BE49-F238E27FC236}">
                <a16:creationId xmlns:a16="http://schemas.microsoft.com/office/drawing/2014/main" id="{C692D67A-6C0B-7342-84A4-7675B888C5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3208A7-3586-3441-9BCA-49283D14820C}"/>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94277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848A6-7BE0-E54C-80EC-1E75DAF7B1FA}"/>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B7CF4047-0F46-1548-AA9E-AAEF2CD035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D93EBB-54F3-AF46-91BE-1760532D5D72}"/>
              </a:ext>
            </a:extLst>
          </p:cNvPr>
          <p:cNvSpPr>
            <a:spLocks noGrp="1"/>
          </p:cNvSpPr>
          <p:nvPr>
            <p:ph type="dt" sz="half" idx="10"/>
          </p:nvPr>
        </p:nvSpPr>
        <p:spPr/>
        <p:txBody>
          <a:bodyPr/>
          <a:lstStyle/>
          <a:p>
            <a:fld id="{6976860D-70B9-4387-B7D1-1CB2A52799CB}" type="datetimeFigureOut">
              <a:rPr lang="nl-NL" smtClean="0"/>
              <a:t>24-10-19</a:t>
            </a:fld>
            <a:endParaRPr lang="nl-NL"/>
          </a:p>
        </p:txBody>
      </p:sp>
      <p:sp>
        <p:nvSpPr>
          <p:cNvPr id="5" name="Tijdelijke aanduiding voor voettekst 4">
            <a:extLst>
              <a:ext uri="{FF2B5EF4-FFF2-40B4-BE49-F238E27FC236}">
                <a16:creationId xmlns:a16="http://schemas.microsoft.com/office/drawing/2014/main" id="{9EFE128F-EF05-054B-A7E9-2B3862DAF2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AAA148-CABB-F447-929F-8A2B721A7675}"/>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2248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EEA6C-2BE2-514E-9A29-F658753043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6C8F2E-757B-914F-968F-95A648A7304D}"/>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06035E0-C17F-8448-8B60-40EF9EE54A36}"/>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01667AC-E8B9-8241-8BB3-B38FAEF91FD7}"/>
              </a:ext>
            </a:extLst>
          </p:cNvPr>
          <p:cNvSpPr>
            <a:spLocks noGrp="1"/>
          </p:cNvSpPr>
          <p:nvPr>
            <p:ph type="dt" sz="half" idx="10"/>
          </p:nvPr>
        </p:nvSpPr>
        <p:spPr/>
        <p:txBody>
          <a:bodyPr/>
          <a:lstStyle/>
          <a:p>
            <a:fld id="{6976860D-70B9-4387-B7D1-1CB2A52799CB}" type="datetimeFigureOut">
              <a:rPr lang="nl-NL" smtClean="0"/>
              <a:t>24-10-19</a:t>
            </a:fld>
            <a:endParaRPr lang="nl-NL"/>
          </a:p>
        </p:txBody>
      </p:sp>
      <p:sp>
        <p:nvSpPr>
          <p:cNvPr id="6" name="Tijdelijke aanduiding voor voettekst 5">
            <a:extLst>
              <a:ext uri="{FF2B5EF4-FFF2-40B4-BE49-F238E27FC236}">
                <a16:creationId xmlns:a16="http://schemas.microsoft.com/office/drawing/2014/main" id="{B76322D1-A6CA-B847-A463-52212F03E4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35E466-05E5-0843-BAD4-10A22A4E5D9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46446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E49F9-58B3-CE4F-85D8-F2D43D13A1E6}"/>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E91418E-0555-4944-BE11-5BB8299EA1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C9AF730-E77F-F64A-841E-66A0868E9F5E}"/>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5B106EA-D3AE-BA47-9EF4-62CD0CF24C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BCAA4C9-D36F-7444-917B-EF5EB947944D}"/>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D153D6-139C-8F4D-8C7B-8A3BFF9F5055}"/>
              </a:ext>
            </a:extLst>
          </p:cNvPr>
          <p:cNvSpPr>
            <a:spLocks noGrp="1"/>
          </p:cNvSpPr>
          <p:nvPr>
            <p:ph type="dt" sz="half" idx="10"/>
          </p:nvPr>
        </p:nvSpPr>
        <p:spPr/>
        <p:txBody>
          <a:bodyPr/>
          <a:lstStyle/>
          <a:p>
            <a:fld id="{6976860D-70B9-4387-B7D1-1CB2A52799CB}" type="datetimeFigureOut">
              <a:rPr lang="nl-NL" smtClean="0"/>
              <a:t>24-10-19</a:t>
            </a:fld>
            <a:endParaRPr lang="nl-NL"/>
          </a:p>
        </p:txBody>
      </p:sp>
      <p:sp>
        <p:nvSpPr>
          <p:cNvPr id="8" name="Tijdelijke aanduiding voor voettekst 7">
            <a:extLst>
              <a:ext uri="{FF2B5EF4-FFF2-40B4-BE49-F238E27FC236}">
                <a16:creationId xmlns:a16="http://schemas.microsoft.com/office/drawing/2014/main" id="{DE1EFB9E-27D5-B147-886F-967A486F131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C1AEC36-5650-2340-BEA9-B3454E5E02FE}"/>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0349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A73FB-97C9-F64B-9583-42641704C0F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AC2E25D-0E86-B249-B365-6DC85D4A41B6}"/>
              </a:ext>
            </a:extLst>
          </p:cNvPr>
          <p:cNvSpPr>
            <a:spLocks noGrp="1"/>
          </p:cNvSpPr>
          <p:nvPr>
            <p:ph type="dt" sz="half" idx="10"/>
          </p:nvPr>
        </p:nvSpPr>
        <p:spPr/>
        <p:txBody>
          <a:bodyPr/>
          <a:lstStyle/>
          <a:p>
            <a:fld id="{6976860D-70B9-4387-B7D1-1CB2A52799CB}" type="datetimeFigureOut">
              <a:rPr lang="nl-NL" smtClean="0"/>
              <a:t>24-10-19</a:t>
            </a:fld>
            <a:endParaRPr lang="nl-NL"/>
          </a:p>
        </p:txBody>
      </p:sp>
      <p:sp>
        <p:nvSpPr>
          <p:cNvPr id="4" name="Tijdelijke aanduiding voor voettekst 3">
            <a:extLst>
              <a:ext uri="{FF2B5EF4-FFF2-40B4-BE49-F238E27FC236}">
                <a16:creationId xmlns:a16="http://schemas.microsoft.com/office/drawing/2014/main" id="{0B792AFE-B02A-804E-824C-6EFD7B067B5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5BB6164-D63E-DA4B-A4F7-6A560CB44DB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83250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2C68927-96CD-4C43-B232-5993DCADF104}"/>
              </a:ext>
            </a:extLst>
          </p:cNvPr>
          <p:cNvSpPr>
            <a:spLocks noGrp="1"/>
          </p:cNvSpPr>
          <p:nvPr>
            <p:ph type="dt" sz="half" idx="10"/>
          </p:nvPr>
        </p:nvSpPr>
        <p:spPr/>
        <p:txBody>
          <a:bodyPr/>
          <a:lstStyle/>
          <a:p>
            <a:fld id="{6976860D-70B9-4387-B7D1-1CB2A52799CB}" type="datetimeFigureOut">
              <a:rPr lang="nl-NL" smtClean="0"/>
              <a:t>24-10-19</a:t>
            </a:fld>
            <a:endParaRPr lang="nl-NL"/>
          </a:p>
        </p:txBody>
      </p:sp>
      <p:sp>
        <p:nvSpPr>
          <p:cNvPr id="3" name="Tijdelijke aanduiding voor voettekst 2">
            <a:extLst>
              <a:ext uri="{FF2B5EF4-FFF2-40B4-BE49-F238E27FC236}">
                <a16:creationId xmlns:a16="http://schemas.microsoft.com/office/drawing/2014/main" id="{525174FE-BD11-7D4E-A3F0-A8E9EA0F42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2F26185-E519-874A-841A-CBFEC12EBE2D}"/>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65093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6AE06-6AEA-EA49-9173-5DA7575B83E1}"/>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29229D9E-0A66-FD47-AD92-C62B6982245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A912B27-6B9E-A348-AF3A-666B93D0B6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D6280E8-04A0-644D-99DE-ED3722385604}"/>
              </a:ext>
            </a:extLst>
          </p:cNvPr>
          <p:cNvSpPr>
            <a:spLocks noGrp="1"/>
          </p:cNvSpPr>
          <p:nvPr>
            <p:ph type="dt" sz="half" idx="10"/>
          </p:nvPr>
        </p:nvSpPr>
        <p:spPr/>
        <p:txBody>
          <a:bodyPr/>
          <a:lstStyle/>
          <a:p>
            <a:fld id="{6976860D-70B9-4387-B7D1-1CB2A52799CB}" type="datetimeFigureOut">
              <a:rPr lang="nl-NL" smtClean="0"/>
              <a:t>24-10-19</a:t>
            </a:fld>
            <a:endParaRPr lang="nl-NL"/>
          </a:p>
        </p:txBody>
      </p:sp>
      <p:sp>
        <p:nvSpPr>
          <p:cNvPr id="6" name="Tijdelijke aanduiding voor voettekst 5">
            <a:extLst>
              <a:ext uri="{FF2B5EF4-FFF2-40B4-BE49-F238E27FC236}">
                <a16:creationId xmlns:a16="http://schemas.microsoft.com/office/drawing/2014/main" id="{38958D6C-E744-9C43-9570-9066CAE171F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1F86EF-483F-4C48-9410-F813B59D34D6}"/>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41639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63249-C948-774D-8D6E-8E102EBC521B}"/>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4EAFFD74-D778-5C46-A471-6B73C7B09F2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9CAE946D-EBFC-1742-B5E2-E29C9FE87B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A34DEF-32A8-7748-BEC7-4693B48F4A70}"/>
              </a:ext>
            </a:extLst>
          </p:cNvPr>
          <p:cNvSpPr>
            <a:spLocks noGrp="1"/>
          </p:cNvSpPr>
          <p:nvPr>
            <p:ph type="dt" sz="half" idx="10"/>
          </p:nvPr>
        </p:nvSpPr>
        <p:spPr/>
        <p:txBody>
          <a:bodyPr/>
          <a:lstStyle/>
          <a:p>
            <a:fld id="{6976860D-70B9-4387-B7D1-1CB2A52799CB}" type="datetimeFigureOut">
              <a:rPr lang="nl-NL" smtClean="0"/>
              <a:t>24-10-19</a:t>
            </a:fld>
            <a:endParaRPr lang="nl-NL"/>
          </a:p>
        </p:txBody>
      </p:sp>
      <p:sp>
        <p:nvSpPr>
          <p:cNvPr id="6" name="Tijdelijke aanduiding voor voettekst 5">
            <a:extLst>
              <a:ext uri="{FF2B5EF4-FFF2-40B4-BE49-F238E27FC236}">
                <a16:creationId xmlns:a16="http://schemas.microsoft.com/office/drawing/2014/main" id="{74D5E45C-7DB2-1D43-B4BD-F587F0AFD72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67F2C9-A41E-4749-A45B-0C319DC55E2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34352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48B95D7-5ED7-F440-9FE2-C77A8D7305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6984E1A-8886-E549-8CC8-74964D5B60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F80528-161B-EC40-A486-B17447E84D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76860D-70B9-4387-B7D1-1CB2A52799CB}" type="datetimeFigureOut">
              <a:rPr lang="nl-NL" smtClean="0"/>
              <a:t>24-10-19</a:t>
            </a:fld>
            <a:endParaRPr lang="nl-NL"/>
          </a:p>
        </p:txBody>
      </p:sp>
      <p:sp>
        <p:nvSpPr>
          <p:cNvPr id="5" name="Tijdelijke aanduiding voor voettekst 4">
            <a:extLst>
              <a:ext uri="{FF2B5EF4-FFF2-40B4-BE49-F238E27FC236}">
                <a16:creationId xmlns:a16="http://schemas.microsoft.com/office/drawing/2014/main" id="{12862166-E747-FE47-A28F-04DA82D8FCB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542997B-0ED1-C240-A32F-86D1D29E5D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586777-C33B-46BC-84AC-9B65F04E365D}" type="slidenum">
              <a:rPr lang="nl-NL" smtClean="0"/>
              <a:t>‹nr.›</a:t>
            </a:fld>
            <a:endParaRPr lang="nl-NL"/>
          </a:p>
        </p:txBody>
      </p:sp>
    </p:spTree>
    <p:extLst>
      <p:ext uri="{BB962C8B-B14F-4D97-AF65-F5344CB8AC3E}">
        <p14:creationId xmlns:p14="http://schemas.microsoft.com/office/powerpoint/2010/main" val="14385305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el 10">
            <a:extLst>
              <a:ext uri="{FF2B5EF4-FFF2-40B4-BE49-F238E27FC236}">
                <a16:creationId xmlns:a16="http://schemas.microsoft.com/office/drawing/2014/main" id="{22C422A0-577F-8A44-9A4A-7435DF886DC9}"/>
              </a:ext>
            </a:extLst>
          </p:cNvPr>
          <p:cNvSpPr>
            <a:spLocks noGrp="1"/>
          </p:cNvSpPr>
          <p:nvPr>
            <p:ph type="title" idx="4294967295"/>
          </p:nvPr>
        </p:nvSpPr>
        <p:spPr>
          <a:xfrm>
            <a:off x="409763" y="433545"/>
            <a:ext cx="8354890" cy="930447"/>
          </a:xfrm>
        </p:spPr>
        <p:txBody>
          <a:bodyPr vert="horz" lIns="91440" tIns="45720" rIns="91440" bIns="45720" rtlCol="0" anchor="b">
            <a:normAutofit fontScale="90000"/>
          </a:bodyPr>
          <a:lstStyle/>
          <a:p>
            <a:pPr algn="ctr" defTabSz="914400"/>
            <a:r>
              <a:rPr lang="en-US" sz="4000" dirty="0">
                <a:solidFill>
                  <a:srgbClr val="FFFFFF"/>
                </a:solidFill>
              </a:rPr>
              <a:t>Lifestyle </a:t>
            </a:r>
            <a:r>
              <a:rPr lang="en-US" sz="4000" dirty="0" err="1">
                <a:solidFill>
                  <a:srgbClr val="FFFFFF"/>
                </a:solidFill>
              </a:rPr>
              <a:t>periode</a:t>
            </a:r>
            <a:r>
              <a:rPr lang="en-US" sz="4000" dirty="0">
                <a:solidFill>
                  <a:srgbClr val="FFFFFF"/>
                </a:solidFill>
              </a:rPr>
              <a:t> 1: </a:t>
            </a:r>
            <a:r>
              <a:rPr lang="en-US" sz="4000" dirty="0" err="1">
                <a:solidFill>
                  <a:srgbClr val="FFFFFF"/>
                </a:solidFill>
              </a:rPr>
              <a:t>Mijn</a:t>
            </a:r>
            <a:r>
              <a:rPr lang="en-US" sz="4000" dirty="0">
                <a:solidFill>
                  <a:srgbClr val="FFFFFF"/>
                </a:solidFill>
              </a:rPr>
              <a:t> </a:t>
            </a:r>
            <a:r>
              <a:rPr lang="en-US" sz="4000" dirty="0" err="1">
                <a:solidFill>
                  <a:srgbClr val="FFFFFF"/>
                </a:solidFill>
              </a:rPr>
              <a:t>leefomgeving</a:t>
            </a:r>
            <a:r>
              <a:rPr lang="en-US" sz="4000" dirty="0">
                <a:solidFill>
                  <a:srgbClr val="FFFFFF"/>
                </a:solidFill>
              </a:rPr>
              <a:t>, week 8</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FCE17D3D-209E-2E4E-9F3D-B2BBFF812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5" y="2426818"/>
            <a:ext cx="3997637" cy="3997637"/>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boom, gras, buiten, plant&#10;&#10;Automatisch gegenereerde beschrijving">
            <a:extLst>
              <a:ext uri="{FF2B5EF4-FFF2-40B4-BE49-F238E27FC236}">
                <a16:creationId xmlns:a16="http://schemas.microsoft.com/office/drawing/2014/main" id="{7B15CEE8-C4C2-D540-AD13-2475C00A0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804" y="3059952"/>
            <a:ext cx="4091938" cy="2731368"/>
          </a:xfrm>
          <a:prstGeom prst="rect">
            <a:avLst/>
          </a:prstGeom>
        </p:spPr>
      </p:pic>
    </p:spTree>
    <p:extLst>
      <p:ext uri="{BB962C8B-B14F-4D97-AF65-F5344CB8AC3E}">
        <p14:creationId xmlns:p14="http://schemas.microsoft.com/office/powerpoint/2010/main" val="184395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alphaModFix/>
            <a:extLst>
              <a:ext uri="{28A0092B-C50C-407E-A947-70E740481C1C}">
                <a14:useLocalDpi xmlns:a14="http://schemas.microsoft.com/office/drawing/2010/main" val="0"/>
              </a:ext>
            </a:extLst>
          </a:blip>
          <a:srcRect l="5881" r="3062" b="1"/>
          <a:stretch/>
        </p:blipFill>
        <p:spPr>
          <a:xfrm>
            <a:off x="4562839" y="-168318"/>
            <a:ext cx="4695998" cy="3932313"/>
          </a:xfrm>
          <a:prstGeom prst="rect">
            <a:avLst/>
          </a:prstGeom>
          <a:effectLst>
            <a:softEdge rad="533400"/>
          </a:effectLst>
        </p:spPr>
      </p:pic>
      <p:pic>
        <p:nvPicPr>
          <p:cNvPr id="5" name="Afbeelding 4"/>
          <p:cNvPicPr>
            <a:picLocks noChangeAspect="1"/>
          </p:cNvPicPr>
          <p:nvPr/>
        </p:nvPicPr>
        <p:blipFill rotWithShape="1">
          <a:blip r:embed="rId4">
            <a:extLst>
              <a:ext uri="{28A0092B-C50C-407E-A947-70E740481C1C}">
                <a14:useLocalDpi xmlns:a14="http://schemas.microsoft.com/office/drawing/2010/main" val="0"/>
              </a:ext>
            </a:extLst>
          </a:blip>
          <a:srcRect l="33988" r="28958" b="1"/>
          <a:stretch/>
        </p:blipFill>
        <p:spPr>
          <a:xfrm>
            <a:off x="4567428" y="2487168"/>
            <a:ext cx="4697730" cy="4215384"/>
          </a:xfrm>
          <a:prstGeom prst="rect">
            <a:avLst/>
          </a:prstGeom>
          <a:effectLst>
            <a:softEdge rad="533400"/>
          </a:effectLst>
        </p:spPr>
      </p:pic>
      <p:pic>
        <p:nvPicPr>
          <p:cNvPr id="10"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603748" y="798445"/>
            <a:ext cx="3602727" cy="1311664"/>
          </a:xfrm>
        </p:spPr>
        <p:txBody>
          <a:bodyPr>
            <a:normAutofit/>
          </a:bodyPr>
          <a:lstStyle/>
          <a:p>
            <a:r>
              <a:rPr lang="nl-NL" sz="3200">
                <a:solidFill>
                  <a:srgbClr val="000000"/>
                </a:solidFill>
              </a:rPr>
              <a:t>Familieopstellingen</a:t>
            </a:r>
          </a:p>
        </p:txBody>
      </p:sp>
      <p:sp>
        <p:nvSpPr>
          <p:cNvPr id="3" name="Tijdelijke aanduiding voor inhoud 2"/>
          <p:cNvSpPr>
            <a:spLocks noGrp="1"/>
          </p:cNvSpPr>
          <p:nvPr>
            <p:ph idx="1"/>
          </p:nvPr>
        </p:nvSpPr>
        <p:spPr>
          <a:xfrm>
            <a:off x="603747" y="2272143"/>
            <a:ext cx="3602728" cy="3788830"/>
          </a:xfrm>
        </p:spPr>
        <p:txBody>
          <a:bodyPr anchor="ctr">
            <a:normAutofit/>
          </a:bodyPr>
          <a:lstStyle/>
          <a:p>
            <a:pPr marL="0" indent="0">
              <a:buNone/>
            </a:pPr>
            <a:endParaRPr lang="nl-NL" sz="1700" dirty="0">
              <a:solidFill>
                <a:srgbClr val="000000"/>
              </a:solidFill>
            </a:endParaRPr>
          </a:p>
          <a:p>
            <a:pPr marL="0" indent="0">
              <a:buNone/>
            </a:pPr>
            <a:r>
              <a:rPr lang="nl-NL" sz="1700" dirty="0">
                <a:solidFill>
                  <a:srgbClr val="000000"/>
                </a:solidFill>
              </a:rPr>
              <a:t>Familieopstellingen, ook wel systemisch werk genoemd, is een methode die door de psychotherapeut Bert </a:t>
            </a:r>
            <a:r>
              <a:rPr lang="nl-NL" sz="1700" dirty="0" err="1">
                <a:solidFill>
                  <a:srgbClr val="000000"/>
                </a:solidFill>
              </a:rPr>
              <a:t>Hellinger</a:t>
            </a:r>
            <a:r>
              <a:rPr lang="nl-NL" sz="1700" dirty="0">
                <a:solidFill>
                  <a:srgbClr val="000000"/>
                </a:solidFill>
              </a:rPr>
              <a:t> is ontwikkeld. Een familieopstelling toont welke plek we in ons gezin of onze familie innemen. Familieopstellingen helpen verbanden te zien die belemmerend werken. Deze verbanden worden volgens de theorie van systemisch werk onbewust van generatie tot generatie overgedragen. </a:t>
            </a:r>
          </a:p>
        </p:txBody>
      </p:sp>
    </p:spTree>
    <p:extLst>
      <p:ext uri="{BB962C8B-B14F-4D97-AF65-F5344CB8AC3E}">
        <p14:creationId xmlns:p14="http://schemas.microsoft.com/office/powerpoint/2010/main" val="417194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352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195623-9A20-0046-B91A-5652CC1B0A91}"/>
              </a:ext>
            </a:extLst>
          </p:cNvPr>
          <p:cNvSpPr>
            <a:spLocks noGrp="1"/>
          </p:cNvSpPr>
          <p:nvPr>
            <p:ph type="title"/>
          </p:nvPr>
        </p:nvSpPr>
        <p:spPr>
          <a:xfrm>
            <a:off x="475707" y="803705"/>
            <a:ext cx="3156492" cy="3034857"/>
          </a:xfrm>
        </p:spPr>
        <p:txBody>
          <a:bodyPr vert="horz" lIns="91440" tIns="45720" rIns="91440" bIns="45720" rtlCol="0" anchor="b">
            <a:normAutofit/>
          </a:bodyPr>
          <a:lstStyle/>
          <a:p>
            <a:pPr algn="r" defTabSz="914400"/>
            <a:r>
              <a:rPr lang="en-US" sz="3600" kern="1200">
                <a:solidFill>
                  <a:srgbClr val="FFFFFF"/>
                </a:solidFill>
                <a:latin typeface="+mj-lt"/>
                <a:ea typeface="+mj-ea"/>
                <a:cs typeface="+mj-cs"/>
              </a:rPr>
              <a:t>Waarom speelt opvoeding een belangrijke rol bij leefstijl?</a:t>
            </a:r>
          </a:p>
        </p:txBody>
      </p:sp>
      <p:cxnSp>
        <p:nvCxnSpPr>
          <p:cNvPr id="15"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928939"/>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7A26AB79-8E80-D240-8F19-78C4B417E7D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765165" y="640080"/>
            <a:ext cx="3708271" cy="5578816"/>
          </a:xfrm>
          <a:prstGeom prst="rect">
            <a:avLst/>
          </a:prstGeom>
        </p:spPr>
      </p:pic>
    </p:spTree>
    <p:extLst>
      <p:ext uri="{BB962C8B-B14F-4D97-AF65-F5344CB8AC3E}">
        <p14:creationId xmlns:p14="http://schemas.microsoft.com/office/powerpoint/2010/main" val="4184339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35719" y="513612"/>
            <a:ext cx="7420599" cy="1031216"/>
          </a:xfrm>
        </p:spPr>
        <p:txBody>
          <a:bodyPr anchor="b">
            <a:normAutofit/>
          </a:bodyPr>
          <a:lstStyle/>
          <a:p>
            <a:r>
              <a:rPr lang="nl-NL" dirty="0"/>
              <a:t>Opvoeding</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719" y="2893669"/>
            <a:ext cx="3802037" cy="2146311"/>
          </a:xfrm>
          <a:prstGeom prst="rect">
            <a:avLst/>
          </a:prstGeom>
        </p:spPr>
      </p:pic>
      <p:sp>
        <p:nvSpPr>
          <p:cNvPr id="11"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5836029" y="2279151"/>
            <a:ext cx="2720298" cy="3387145"/>
          </a:xfrm>
        </p:spPr>
        <p:txBody>
          <a:bodyPr anchor="ctr">
            <a:normAutofit/>
          </a:bodyPr>
          <a:lstStyle/>
          <a:p>
            <a:r>
              <a:rPr lang="nl-NL" dirty="0"/>
              <a:t>Gedrag en een leefstijl worden deels bepaald door welke gewoontes je vanuit thuis hebt mee gekregen. De opvoeding speelt hierbij een belangrijk rol in.</a:t>
            </a:r>
          </a:p>
          <a:p>
            <a:endParaRPr lang="nl-NL" dirty="0"/>
          </a:p>
        </p:txBody>
      </p:sp>
    </p:spTree>
    <p:extLst>
      <p:ext uri="{BB962C8B-B14F-4D97-AF65-F5344CB8AC3E}">
        <p14:creationId xmlns:p14="http://schemas.microsoft.com/office/powerpoint/2010/main" val="396860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8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955" y="643467"/>
            <a:ext cx="7428088" cy="5571066"/>
          </a:xfrm>
          <a:prstGeom prst="rect">
            <a:avLst/>
          </a:prstGeom>
        </p:spPr>
      </p:pic>
    </p:spTree>
    <p:extLst>
      <p:ext uri="{BB962C8B-B14F-4D97-AF65-F5344CB8AC3E}">
        <p14:creationId xmlns:p14="http://schemas.microsoft.com/office/powerpoint/2010/main" val="106958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persoon, jong, spelen, vasthouden&#10;&#10;Automatisch gegenereerde beschrijving">
            <a:extLst>
              <a:ext uri="{FF2B5EF4-FFF2-40B4-BE49-F238E27FC236}">
                <a16:creationId xmlns:a16="http://schemas.microsoft.com/office/drawing/2014/main" id="{863D93AC-6E6E-2746-8A4B-DF8D53124CBF}"/>
              </a:ext>
            </a:extLst>
          </p:cNvPr>
          <p:cNvPicPr>
            <a:picLocks noChangeAspect="1"/>
          </p:cNvPicPr>
          <p:nvPr/>
        </p:nvPicPr>
        <p:blipFill rotWithShape="1">
          <a:blip r:embed="rId2">
            <a:extLst>
              <a:ext uri="{28A0092B-C50C-407E-A947-70E740481C1C}">
                <a14:useLocalDpi xmlns:a14="http://schemas.microsoft.com/office/drawing/2010/main" val="0"/>
              </a:ext>
            </a:extLst>
          </a:blip>
          <a:srcRect l="3299" r="21772"/>
          <a:stretch/>
        </p:blipFill>
        <p:spPr>
          <a:xfrm>
            <a:off x="-1" y="10"/>
            <a:ext cx="9144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el 1">
            <a:extLst>
              <a:ext uri="{FF2B5EF4-FFF2-40B4-BE49-F238E27FC236}">
                <a16:creationId xmlns:a16="http://schemas.microsoft.com/office/drawing/2014/main" id="{CA4A3718-2C59-E248-BAE3-AE65F27088EB}"/>
              </a:ext>
            </a:extLst>
          </p:cNvPr>
          <p:cNvSpPr>
            <a:spLocks noGrp="1"/>
          </p:cNvSpPr>
          <p:nvPr>
            <p:ph type="title"/>
          </p:nvPr>
        </p:nvSpPr>
        <p:spPr>
          <a:xfrm>
            <a:off x="568370" y="3149961"/>
            <a:ext cx="3153103" cy="1007066"/>
          </a:xfrm>
        </p:spPr>
        <p:txBody>
          <a:bodyPr>
            <a:normAutofit/>
          </a:bodyPr>
          <a:lstStyle/>
          <a:p>
            <a:pPr algn="ctr"/>
            <a:r>
              <a:rPr lang="nl-NL" sz="3150"/>
              <a:t>Over de streep</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89159F2A-6379-4311-8B81-60AD07F48452}"/>
              </a:ext>
            </a:extLst>
          </p:cNvPr>
          <p:cNvSpPr>
            <a:spLocks noGrp="1"/>
          </p:cNvSpPr>
          <p:nvPr>
            <p:ph idx="1"/>
          </p:nvPr>
        </p:nvSpPr>
        <p:spPr>
          <a:xfrm>
            <a:off x="430421" y="4277679"/>
            <a:ext cx="3444766" cy="1964879"/>
          </a:xfrm>
        </p:spPr>
        <p:txBody>
          <a:bodyPr anchor="ctr">
            <a:normAutofit/>
          </a:bodyPr>
          <a:lstStyle/>
          <a:p>
            <a:endParaRPr lang="en-US" sz="1575"/>
          </a:p>
        </p:txBody>
      </p:sp>
    </p:spTree>
    <p:extLst>
      <p:ext uri="{BB962C8B-B14F-4D97-AF65-F5344CB8AC3E}">
        <p14:creationId xmlns:p14="http://schemas.microsoft.com/office/powerpoint/2010/main" val="147083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C97DF0-6FDD-0645-AFEB-23C89F3C8DBA}"/>
              </a:ext>
            </a:extLst>
          </p:cNvPr>
          <p:cNvSpPr>
            <a:spLocks noGrp="1"/>
          </p:cNvSpPr>
          <p:nvPr>
            <p:ph type="title"/>
          </p:nvPr>
        </p:nvSpPr>
        <p:spPr>
          <a:xfrm>
            <a:off x="491490" y="365125"/>
            <a:ext cx="3840085" cy="1692794"/>
          </a:xfrm>
        </p:spPr>
        <p:txBody>
          <a:bodyPr>
            <a:normAutofit/>
          </a:bodyPr>
          <a:lstStyle/>
          <a:p>
            <a:r>
              <a:rPr lang="nl-NL" sz="3300"/>
              <a:t>Voorlichting</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19629831-51E5-CF4A-82B5-D8CA72586A99}"/>
              </a:ext>
            </a:extLst>
          </p:cNvPr>
          <p:cNvSpPr>
            <a:spLocks noGrp="1"/>
          </p:cNvSpPr>
          <p:nvPr>
            <p:ph idx="1"/>
          </p:nvPr>
        </p:nvSpPr>
        <p:spPr>
          <a:xfrm>
            <a:off x="491490" y="2575034"/>
            <a:ext cx="3840085" cy="3462228"/>
          </a:xfrm>
        </p:spPr>
        <p:txBody>
          <a:bodyPr>
            <a:normAutofit/>
          </a:bodyPr>
          <a:lstStyle/>
          <a:p>
            <a:r>
              <a:rPr lang="nl-NL" sz="1600"/>
              <a:t>Waar kun je het vinden?</a:t>
            </a:r>
          </a:p>
          <a:p>
            <a:r>
              <a:rPr lang="nl-NL" sz="1600"/>
              <a:t>Wat vinden jullie van het materiaal wat je ziet?</a:t>
            </a:r>
          </a:p>
        </p:txBody>
      </p:sp>
      <p:pic>
        <p:nvPicPr>
          <p:cNvPr id="5" name="Afbeelding 4">
            <a:extLst>
              <a:ext uri="{FF2B5EF4-FFF2-40B4-BE49-F238E27FC236}">
                <a16:creationId xmlns:a16="http://schemas.microsoft.com/office/drawing/2014/main" id="{7330C21F-6D9B-3143-8912-641900F85580}"/>
              </a:ext>
            </a:extLst>
          </p:cNvPr>
          <p:cNvPicPr>
            <a:picLocks noChangeAspect="1"/>
          </p:cNvPicPr>
          <p:nvPr/>
        </p:nvPicPr>
        <p:blipFill rotWithShape="1">
          <a:blip r:embed="rId2">
            <a:extLst>
              <a:ext uri="{28A0092B-C50C-407E-A947-70E740481C1C}">
                <a14:useLocalDpi xmlns:a14="http://schemas.microsoft.com/office/drawing/2010/main" val="0"/>
              </a:ext>
            </a:extLst>
          </a:blip>
          <a:srcRect l="9788" r="11532"/>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0455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585FE-9D6B-E345-B5BE-FE4FAC6F85B9}"/>
              </a:ext>
            </a:extLst>
          </p:cNvPr>
          <p:cNvSpPr>
            <a:spLocks noGrp="1"/>
          </p:cNvSpPr>
          <p:nvPr>
            <p:ph type="title"/>
          </p:nvPr>
        </p:nvSpPr>
        <p:spPr>
          <a:xfrm>
            <a:off x="628650" y="5534025"/>
            <a:ext cx="7886700" cy="822326"/>
          </a:xfrm>
        </p:spPr>
        <p:txBody>
          <a:bodyPr vert="horz" lIns="91440" tIns="45720" rIns="91440" bIns="45720" rtlCol="0" anchor="ctr">
            <a:normAutofit/>
          </a:bodyPr>
          <a:lstStyle/>
          <a:p>
            <a:pPr algn="ctr" defTabSz="914400"/>
            <a:r>
              <a:rPr lang="en-US" sz="4400" kern="1200">
                <a:solidFill>
                  <a:schemeClr val="tx1"/>
                </a:solidFill>
                <a:latin typeface="+mj-lt"/>
                <a:ea typeface="+mj-ea"/>
                <a:cs typeface="+mj-cs"/>
              </a:rPr>
              <a:t>Begrippenlijst voor het tentamen</a:t>
            </a:r>
          </a:p>
        </p:txBody>
      </p:sp>
      <p:pic>
        <p:nvPicPr>
          <p:cNvPr id="7" name="Tijdelijke aanduiding voor inhoud 6" descr="Afbeelding met vasthouden, voedsel, man, speler&#10;&#10;Automatisch gegenereerde beschrijving">
            <a:extLst>
              <a:ext uri="{FF2B5EF4-FFF2-40B4-BE49-F238E27FC236}">
                <a16:creationId xmlns:a16="http://schemas.microsoft.com/office/drawing/2014/main" id="{0EFB2036-7E13-F64D-8DC2-4E3B8C0899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583"/>
          <a:stretch/>
        </p:blipFill>
        <p:spPr>
          <a:xfrm>
            <a:off x="20" y="10"/>
            <a:ext cx="9143980" cy="5395902"/>
          </a:xfrm>
          <a:prstGeom prst="rect">
            <a:avLst/>
          </a:prstGeom>
        </p:spPr>
      </p:pic>
    </p:spTree>
    <p:extLst>
      <p:ext uri="{BB962C8B-B14F-4D97-AF65-F5344CB8AC3E}">
        <p14:creationId xmlns:p14="http://schemas.microsoft.com/office/powerpoint/2010/main" val="362037793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66A2D6-21C1-4A69-9CEB-EB2AB6BC3CFD}">
  <ds:schemaRefs>
    <ds:schemaRef ds:uri="http://purl.org/dc/elements/1.1/"/>
    <ds:schemaRef ds:uri="http://purl.org/dc/terms/"/>
    <ds:schemaRef ds:uri="http://purl.org/dc/dcmitype/"/>
    <ds:schemaRef ds:uri="http://schemas.microsoft.com/office/2006/metadata/properties"/>
    <ds:schemaRef ds:uri="04a8cfdc-dc7c-4728-8468-1752323b6dc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14581812-C9E4-4BDC-8507-F36D0811C601}">
  <ds:schemaRefs>
    <ds:schemaRef ds:uri="http://schemas.microsoft.com/sharepoint/v3/contenttype/forms"/>
  </ds:schemaRefs>
</ds:datastoreItem>
</file>

<file path=customXml/itemProps3.xml><?xml version="1.0" encoding="utf-8"?>
<ds:datastoreItem xmlns:ds="http://schemas.openxmlformats.org/officeDocument/2006/customXml" ds:itemID="{4AC4AFCC-2740-4056-B3A9-63CF5767C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381</TotalTime>
  <Words>169</Words>
  <Application>Microsoft Macintosh PowerPoint</Application>
  <PresentationFormat>Diavoorstelling (4:3)</PresentationFormat>
  <Paragraphs>15</Paragraphs>
  <Slides>8</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Lifestyle periode 1: Mijn leefomgeving, week 8</vt:lpstr>
      <vt:lpstr>Familieopstellingen</vt:lpstr>
      <vt:lpstr>Waarom speelt opvoeding een belangrijke rol bij leefstijl?</vt:lpstr>
      <vt:lpstr>Opvoeding</vt:lpstr>
      <vt:lpstr>PowerPoint-presentatie</vt:lpstr>
      <vt:lpstr>Over de streep</vt:lpstr>
      <vt:lpstr>Voorlichting</vt:lpstr>
      <vt:lpstr>Begrippenlijst voor het tentamen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periode 1: Mijn leefomgeving, week 8</dc:title>
  <dc:creator>Mariska de Rouw</dc:creator>
  <cp:lastModifiedBy>Mariska de Rouw</cp:lastModifiedBy>
  <cp:revision>2</cp:revision>
  <dcterms:created xsi:type="dcterms:W3CDTF">2019-10-23T11:44:18Z</dcterms:created>
  <dcterms:modified xsi:type="dcterms:W3CDTF">2019-10-24T13:51:30Z</dcterms:modified>
</cp:coreProperties>
</file>